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3" r:id="rId5"/>
    <p:sldId id="294" r:id="rId6"/>
    <p:sldId id="296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725" y="5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9/28/2025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9/28/2025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9/28/2025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sp.com/en-gl/insights/innovation-in-tailings-dewatering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jsm.gig.eu/cgi/viewcontent.cgi?article=1431&amp;context=journal-of-sustainable-mini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2666790821002196" TargetMode="External"/><Relationship Id="rId5" Type="http://schemas.openxmlformats.org/officeDocument/2006/relationships/hyperlink" Target="https://www.sciencedirect.com/science/article/abs/pii/S0959652614010890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journals.plos.org/plosone/article?id=10.1371/journal.pone.023968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16"/>
          <a:stretch/>
        </p:blipFill>
        <p:spPr>
          <a:xfrm>
            <a:off x="7105119" y="1853740"/>
            <a:ext cx="3203509" cy="3426237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7"/>
            <a:ext cx="10363200" cy="18749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2025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1450" y="765823"/>
            <a:ext cx="5924550" cy="5240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–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SIH25072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Design and Implementation of Solar-Powered Dewatering in Mining Operations.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Renewable/Sustainable Energy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	Category-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Hardware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ID-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67505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–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Solar Squad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62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2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D3CCAE-53EF-EB70-3FDA-0D577686B6A4}"/>
              </a:ext>
            </a:extLst>
          </p:cNvPr>
          <p:cNvSpPr txBox="1"/>
          <p:nvPr/>
        </p:nvSpPr>
        <p:spPr>
          <a:xfrm>
            <a:off x="9141013" y="1143000"/>
            <a:ext cx="1228472" cy="3558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A2F3D5-1DA3-CFDB-510A-23C426A413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514" y="1225689"/>
            <a:ext cx="5954486" cy="56323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0DB2AB-E050-54E7-BF24-0C9C84A8AB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998" y="216816"/>
            <a:ext cx="1084194" cy="108419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3483638-9E09-3D56-4394-128E55ECB9C6}"/>
              </a:ext>
            </a:extLst>
          </p:cNvPr>
          <p:cNvSpPr txBox="1"/>
          <p:nvPr/>
        </p:nvSpPr>
        <p:spPr>
          <a:xfrm>
            <a:off x="6022158" y="1208618"/>
            <a:ext cx="6169842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Service-based 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vehicle-mounted solar-powered dewatering units.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Pre-installed systems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 vehicles for quick deployment and plug-and-play setup.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Scalable solution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number of vehicles sent depends on site water requirements.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upfront infrastructure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needed, reducing downtime and complexity.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OPEX-based approach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pay for service, not equipment.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Eco-friendly &amp; reliable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alternative to diesel and grid-powered pumps.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9EE66D-ACAD-3AFF-1BA4-5AB694D540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4589" y="4204302"/>
            <a:ext cx="4788291" cy="256095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3050704-F96D-988C-2BBC-3AF63AFAE3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49" y="-47625"/>
            <a:ext cx="1084194" cy="1084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C1CB238-0AC3-4535-4290-6282D73742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50" y="1179965"/>
            <a:ext cx="6459434" cy="5678034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269BDB8D-7EBA-BDC7-101E-491519611C86}"/>
              </a:ext>
            </a:extLst>
          </p:cNvPr>
          <p:cNvSpPr/>
          <p:nvPr/>
        </p:nvSpPr>
        <p:spPr>
          <a:xfrm>
            <a:off x="6881568" y="1489899"/>
            <a:ext cx="5027516" cy="4951044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1">
                <a:shade val="95000"/>
                <a:satMod val="105000"/>
              </a:schemeClr>
            </a:solidFill>
          </a:ln>
          <a:effectLst>
            <a:outerShdw blurRad="50800" dist="38100" dir="3300000" sx="23000" sy="23000" algn="tl" rotWithShape="0">
              <a:prstClr val="black">
                <a:alpha val="40000"/>
              </a:prstClr>
            </a:outerShdw>
            <a:softEdge rad="508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Solar PV generates power. Tilt is optimized by LDR and servo.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Charge controller/inverter manages solar output battery bank stores excess energy.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Diesel backup runs if solar/battery are insufficient.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Automatic transfer switch selects power 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Water level sensor controls pump logic.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Submersible pump discharges water as needed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F13C5B-6409-C728-15F9-53D98ED5DE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998" y="207389"/>
            <a:ext cx="1084194" cy="10841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3DE6F84-8964-08EA-08ED-7D0FE07D22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425850"/>
            <a:ext cx="6045378" cy="44114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A7FAEF-48E3-64D7-E380-77C10105EB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425850"/>
            <a:ext cx="6045378" cy="441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329773" y="1231707"/>
            <a:ext cx="7403183" cy="5632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Social Impact &amp; Benefits: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Community Well-being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Lower air and noise pollution from reduced diesel use.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 Development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Training workers in solar + smart-pump systems builds technical capacity.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Economic Impact &amp; Benefits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Reduction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Saves on diesel fuel and expensive transport to remote mines.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Efficiency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Less downtime, lower maintenance, and higher productivity.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Environmental Impact &amp; Benefits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Emissions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Up to 95–97% cut in CO₂ and NOx compared to diesel pumps.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Conservation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Eliminates diesel logistics, lowering ecological footprint.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9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B0758C5-79DA-BEE8-1845-E09EC3C232D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204" t="5635" r="24392" b="5291"/>
          <a:stretch>
            <a:fillRect/>
          </a:stretch>
        </p:blipFill>
        <p:spPr>
          <a:xfrm>
            <a:off x="8371000" y="1095375"/>
            <a:ext cx="3299055" cy="571654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E46BDA3-55A5-A90C-B785-815DF4538C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998" y="207389"/>
            <a:ext cx="1084194" cy="108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11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366" y="57097"/>
            <a:ext cx="2209120" cy="112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E3B994-ED85-505C-EEE4-FFCB5F6E2B40}"/>
              </a:ext>
            </a:extLst>
          </p:cNvPr>
          <p:cNvSpPr txBox="1"/>
          <p:nvPr/>
        </p:nvSpPr>
        <p:spPr>
          <a:xfrm>
            <a:off x="354848" y="1434979"/>
            <a:ext cx="11227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75D90CD-B2EE-FCFC-1DD9-49BD65CC22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998" y="207389"/>
            <a:ext cx="1084194" cy="10841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C6A5A4-6B5A-552A-05BB-93559B32E209}"/>
              </a:ext>
            </a:extLst>
          </p:cNvPr>
          <p:cNvSpPr txBox="1"/>
          <p:nvPr/>
        </p:nvSpPr>
        <p:spPr>
          <a:xfrm>
            <a:off x="1423447" y="868633"/>
            <a:ext cx="950221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Solar water pumping system for water mining applications: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https://www.sciencedirect.com/science/article/abs/pii/S0959652614010890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solar energy in the copper mining processes (2021):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https://www.sciencedirect.com/science/article/pii/S2666790821002196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Utilization of solar and wind power-generation systems in the mining industry: recent trends and future prospects (2024):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https://jsm.gig.eu/cgi/viewcontent.cgi?article=1431&amp;context=journal-of-sustainable-mining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Innovative Tailings Dewatering Advancements in Mining: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https://www.wsp.com/en-gl/insights/innovation-in-tailings-dewatering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Estimating dewatering in an underground mine by using a 3D groundwater model (2020):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https://journals.plos.org/plosone/article?id=10.1371/journal.pone.0239682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7996</TotalTime>
  <Words>462</Words>
  <Application>Microsoft Office PowerPoint</Application>
  <PresentationFormat>Widescreen</PresentationFormat>
  <Paragraphs>62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ＭＳ Ｐゴシック</vt:lpstr>
      <vt:lpstr>Arial</vt:lpstr>
      <vt:lpstr>Calibri</vt:lpstr>
      <vt:lpstr>Garamond</vt:lpstr>
      <vt:lpstr>Times New Roman</vt:lpstr>
      <vt:lpstr>TradeGothic</vt:lpstr>
      <vt:lpstr>Office Theme</vt:lpstr>
      <vt:lpstr>SMART INDIA HACKATHON 2025</vt:lpstr>
      <vt:lpstr> IDEA TITLE</vt:lpstr>
      <vt:lpstr>TECHNICAL APPROACH</vt:lpstr>
      <vt:lpstr>FEASIBILITY AND VIABILITY</vt:lpstr>
      <vt:lpstr>IMPACT AND BENEFITS</vt:lpstr>
      <vt:lpstr>RESEARCH 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RSMK Mani</cp:lastModifiedBy>
  <cp:revision>164</cp:revision>
  <dcterms:created xsi:type="dcterms:W3CDTF">2013-12-12T18:46:50Z</dcterms:created>
  <dcterms:modified xsi:type="dcterms:W3CDTF">2025-09-28T11:20:03Z</dcterms:modified>
  <cp:category/>
</cp:coreProperties>
</file>

<file path=docProps/thumbnail.jpeg>
</file>